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354" r:id="rId2"/>
    <p:sldId id="352" r:id="rId3"/>
  </p:sldIdLst>
  <p:sldSz cx="9144000" cy="5143500" type="screen16x9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8246E"/>
    <a:srgbClr val="009900"/>
    <a:srgbClr val="006600"/>
    <a:srgbClr val="008000"/>
    <a:srgbClr val="5DFFA6"/>
    <a:srgbClr val="B2C7E0"/>
    <a:srgbClr val="DBE7C3"/>
    <a:srgbClr val="00B8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6404" autoAdjust="0"/>
  </p:normalViewPr>
  <p:slideViewPr>
    <p:cSldViewPr>
      <p:cViewPr>
        <p:scale>
          <a:sx n="96" d="100"/>
          <a:sy n="96" d="100"/>
        </p:scale>
        <p:origin x="-414" y="-246"/>
      </p:cViewPr>
      <p:guideLst>
        <p:guide orient="horz" pos="2160"/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1FFEA19-D292-42D0-B600-6AD6C033119B}" type="datetimeFigureOut">
              <a:rPr lang="ru-RU"/>
              <a:pPr>
                <a:defRPr/>
              </a:pPr>
              <a:t>22.09.2021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DCF8EF5-AA0F-4245-BBD9-2116E41CD3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95890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734CA8-7F5E-4418-B694-39F4667B4708}" type="datetime1">
              <a:rPr lang="ru-RU"/>
              <a:pPr>
                <a:defRPr/>
              </a:pPr>
              <a:t>22.09.2021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278F4E-529A-424F-9D45-DCB591DB6D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728B3C-EEF1-4622-8E66-87B744683811}" type="datetime1">
              <a:rPr lang="ru-RU"/>
              <a:pPr>
                <a:defRPr/>
              </a:pPr>
              <a:t>22.09.2021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082FEA-A0DA-4046-BDA6-56A93C7B8F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2D7B89-5A51-4439-8778-5CDE132A1E08}" type="datetime1">
              <a:rPr lang="ru-RU"/>
              <a:pPr>
                <a:defRPr/>
              </a:pPr>
              <a:t>22.09.2021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4891B5-FDA5-4426-BAC2-D2861B1F2B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FDA8C6-5FDA-4CF4-BF6A-5C81B6BD0330}" type="datetime1">
              <a:rPr lang="ru-RU"/>
              <a:pPr>
                <a:defRPr/>
              </a:pPr>
              <a:t>22.09.2021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AD9DFC-C7DB-47E0-A7D2-2A2590C80F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80D791-7262-4211-B326-E31CD91B0B30}" type="datetime1">
              <a:rPr lang="ru-RU"/>
              <a:pPr>
                <a:defRPr/>
              </a:pPr>
              <a:t>22.09.2021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27E1B4-B740-4059-864A-206B21026D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C58397-F3C7-4094-B409-35F61B566BA0}" type="datetime1">
              <a:rPr lang="ru-RU"/>
              <a:pPr>
                <a:defRPr/>
              </a:pPr>
              <a:t>22.09.2021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015086-FBCD-4C9A-9210-3484ED0CFC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41CD09-D37C-4362-9C9E-C54EAA56C7AB}" type="datetime1">
              <a:rPr lang="ru-RU"/>
              <a:pPr>
                <a:defRPr/>
              </a:pPr>
              <a:t>22.09.2021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DB6E17-ED08-4DCD-BB72-155BFA060F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B039A8-0B42-4956-936B-EE78F2737F26}" type="datetime1">
              <a:rPr lang="ru-RU"/>
              <a:pPr>
                <a:defRPr/>
              </a:pPr>
              <a:t>22.09.2021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6B0505-F023-4D5B-9FC4-61833D8BB5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68C9AD-BD52-4712-9AAF-709CEA89A141}" type="datetime1">
              <a:rPr lang="ru-RU"/>
              <a:pPr>
                <a:defRPr/>
              </a:pPr>
              <a:t>22.09.2021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6B292B-B2BA-496C-810B-0D387EA155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366B00-1734-4B82-A1E0-5BB57E860B13}" type="datetime1">
              <a:rPr lang="ru-RU"/>
              <a:pPr>
                <a:defRPr/>
              </a:pPr>
              <a:t>22.09.2021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82249A-71C9-488A-AA15-0B7E040499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B54497-672A-44E9-BD7B-6B1D870A80B4}" type="datetime1">
              <a:rPr lang="ru-RU"/>
              <a:pPr>
                <a:defRPr/>
              </a:pPr>
              <a:t>22.09.2021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BC400B-7551-4DFB-A547-471DCFA8DB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11188" y="206375"/>
            <a:ext cx="8075612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11188" y="1200150"/>
            <a:ext cx="8075612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11188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E9A719E-5B87-45A3-BEC3-ABD0844A025D}" type="datetime1">
              <a:rPr lang="ru-RU"/>
              <a:pPr>
                <a:defRPr/>
              </a:pPr>
              <a:t>22.09.2021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10400" y="11113"/>
            <a:ext cx="2133600" cy="273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E526353-5454-4EAE-846A-28DD8FE031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1"/>
          <p:cNvSpPr>
            <a:spLocks noGrp="1"/>
          </p:cNvSpPr>
          <p:nvPr>
            <p:ph type="title"/>
          </p:nvPr>
        </p:nvSpPr>
        <p:spPr>
          <a:xfrm>
            <a:off x="323747" y="227105"/>
            <a:ext cx="8075612" cy="349250"/>
          </a:xfrm>
        </p:spPr>
        <p:txBody>
          <a:bodyPr/>
          <a:lstStyle/>
          <a:p>
            <a:pPr eaLnBrk="1" hangingPunct="1"/>
            <a:r>
              <a:rPr lang="ru-RU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ФОТОРЕПОРТАЖ МАДОУ «Детский сад №328»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B9FD34-B9FA-4396-B0AD-E3A2CC450B47}" type="slidenum">
              <a:rPr lang="ru-RU"/>
              <a:pPr>
                <a:defRPr/>
              </a:pPr>
              <a:t>1</a:t>
            </a:fld>
            <a:endParaRPr lang="ru-RU"/>
          </a:p>
        </p:txBody>
      </p:sp>
      <p:sp>
        <p:nvSpPr>
          <p:cNvPr id="14339" name="Объект 3"/>
          <p:cNvSpPr txBox="1">
            <a:spLocks/>
          </p:cNvSpPr>
          <p:nvPr/>
        </p:nvSpPr>
        <p:spPr bwMode="auto">
          <a:xfrm>
            <a:off x="5435600" y="768350"/>
            <a:ext cx="2963863" cy="165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endParaRPr lang="ru-RU" sz="2800"/>
          </a:p>
        </p:txBody>
      </p:sp>
      <p:pic>
        <p:nvPicPr>
          <p:cNvPr id="14340" name="Рисунок 1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73900" y="-23813"/>
            <a:ext cx="2068513" cy="901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40" t="23398" r="26781" b="15079"/>
          <a:stretch/>
        </p:blipFill>
        <p:spPr bwMode="auto">
          <a:xfrm>
            <a:off x="661661" y="768350"/>
            <a:ext cx="2459226" cy="2121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61" t="15581" r="27324" b="7847"/>
          <a:stretch/>
        </p:blipFill>
        <p:spPr bwMode="auto">
          <a:xfrm>
            <a:off x="3323118" y="1876563"/>
            <a:ext cx="2448272" cy="23675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25" t="11621" r="20328" b="7690"/>
          <a:stretch/>
        </p:blipFill>
        <p:spPr bwMode="auto">
          <a:xfrm>
            <a:off x="5940152" y="1203598"/>
            <a:ext cx="2896481" cy="21906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06B7C4-A498-4FB1-8C50-7DF19B8AF2F4}" type="slidenum">
              <a:rPr lang="ru-RU"/>
              <a:pPr>
                <a:defRPr/>
              </a:pPr>
              <a:t>2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188" y="249238"/>
            <a:ext cx="8075612" cy="414337"/>
          </a:xfrm>
          <a:prstGeom prst="rect">
            <a:avLst/>
          </a:prstGeom>
        </p:spPr>
        <p:txBody>
          <a:bodyPr anchor="ctr">
            <a:normAutofit fontScale="85000" lnSpcReduction="20000"/>
          </a:bodyPr>
          <a:lstStyle/>
          <a:p>
            <a:pPr algn="ctr">
              <a:lnSpc>
                <a:spcPct val="80000"/>
              </a:lnSpc>
            </a:pPr>
            <a:endParaRPr lang="ru-RU" sz="1000" b="1" dirty="0">
              <a:solidFill>
                <a:srgbClr val="17375E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ru-RU" sz="1500" b="1" dirty="0">
                <a:solidFill>
                  <a:srgbClr val="17375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МАДОУ «Детский сад №328</a:t>
            </a:r>
            <a:r>
              <a:rPr lang="ru-RU" sz="1500" b="1" dirty="0" smtClean="0">
                <a:solidFill>
                  <a:srgbClr val="17375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»</a:t>
            </a:r>
            <a:endParaRPr lang="ru-RU" sz="1500" b="1" dirty="0">
              <a:solidFill>
                <a:srgbClr val="17375E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ru-RU" sz="15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День Республики Татарстан</a:t>
            </a:r>
            <a:endParaRPr lang="ru-RU" sz="1500" b="1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Выноска-облако 8"/>
          <p:cNvSpPr>
            <a:spLocks noChangeArrowheads="1"/>
          </p:cNvSpPr>
          <p:nvPr/>
        </p:nvSpPr>
        <p:spPr bwMode="auto">
          <a:xfrm>
            <a:off x="2441908" y="1350964"/>
            <a:ext cx="4290331" cy="2738560"/>
          </a:xfrm>
          <a:prstGeom prst="cloudCallout">
            <a:avLst>
              <a:gd name="adj1" fmla="val -9764"/>
              <a:gd name="adj2" fmla="val 45347"/>
            </a:avLst>
          </a:prstGeom>
          <a:solidFill>
            <a:srgbClr val="B9CDE5"/>
          </a:solidFill>
          <a:ln w="25400" algn="ctr">
            <a:solidFill>
              <a:srgbClr val="385D8A"/>
            </a:solidFill>
            <a:round/>
            <a:headEnd/>
            <a:tailEnd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10" name="4-конечная звезда 9"/>
          <p:cNvSpPr/>
          <p:nvPr/>
        </p:nvSpPr>
        <p:spPr>
          <a:xfrm>
            <a:off x="1476375" y="814388"/>
            <a:ext cx="1439863" cy="1079500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4-конечная звезда 10"/>
          <p:cNvSpPr/>
          <p:nvPr/>
        </p:nvSpPr>
        <p:spPr>
          <a:xfrm>
            <a:off x="827088" y="1893888"/>
            <a:ext cx="1506537" cy="1398587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4-конечная звезда 11"/>
          <p:cNvSpPr/>
          <p:nvPr/>
        </p:nvSpPr>
        <p:spPr>
          <a:xfrm>
            <a:off x="1042988" y="3579813"/>
            <a:ext cx="1482725" cy="1189037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4-конечная звезда 12"/>
          <p:cNvSpPr/>
          <p:nvPr/>
        </p:nvSpPr>
        <p:spPr>
          <a:xfrm>
            <a:off x="6557963" y="946150"/>
            <a:ext cx="1470025" cy="1228725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4-конечная звезда 13"/>
          <p:cNvSpPr/>
          <p:nvPr/>
        </p:nvSpPr>
        <p:spPr>
          <a:xfrm>
            <a:off x="7169150" y="2189163"/>
            <a:ext cx="1320800" cy="1260475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4-конечная звезда 14"/>
          <p:cNvSpPr/>
          <p:nvPr/>
        </p:nvSpPr>
        <p:spPr>
          <a:xfrm>
            <a:off x="5580063" y="3663950"/>
            <a:ext cx="1589087" cy="1211263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370" name="TextBox 15"/>
          <p:cNvSpPr txBox="1">
            <a:spLocks noChangeArrowheads="1"/>
          </p:cNvSpPr>
          <p:nvPr/>
        </p:nvSpPr>
        <p:spPr bwMode="auto">
          <a:xfrm>
            <a:off x="2843212" y="1948597"/>
            <a:ext cx="3714751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000" dirty="0"/>
              <a:t>Воспитатель по обучению татарскому языку совместно с музыкальным руководителем, педагогами и детьми вторых младших, средних и старших групп провели мероприятие «День Республики Татарстан». Дети закрепили знания о государственных символах республики, играли в народные татарские игры, спели песню «Мин </a:t>
            </a:r>
            <a:r>
              <a:rPr lang="ru-RU" sz="1000" dirty="0" err="1"/>
              <a:t>яратам</a:t>
            </a:r>
            <a:r>
              <a:rPr lang="ru-RU" sz="1000" dirty="0"/>
              <a:t> сине, Татарстан». Мероприятие помогло выразить любовь и уважение к родному краю.</a:t>
            </a:r>
          </a:p>
        </p:txBody>
      </p:sp>
      <p:sp>
        <p:nvSpPr>
          <p:cNvPr id="15371" name="TextBox 16"/>
          <p:cNvSpPr txBox="1">
            <a:spLocks noChangeArrowheads="1"/>
          </p:cNvSpPr>
          <p:nvPr/>
        </p:nvSpPr>
        <p:spPr bwMode="auto">
          <a:xfrm>
            <a:off x="6935788" y="1350963"/>
            <a:ext cx="13414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фото</a:t>
            </a:r>
          </a:p>
        </p:txBody>
      </p:sp>
      <p:sp>
        <p:nvSpPr>
          <p:cNvPr id="15372" name="TextBox 17"/>
          <p:cNvSpPr txBox="1">
            <a:spLocks noChangeArrowheads="1"/>
          </p:cNvSpPr>
          <p:nvPr/>
        </p:nvSpPr>
        <p:spPr bwMode="auto">
          <a:xfrm>
            <a:off x="7451725" y="3003550"/>
            <a:ext cx="13430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фото</a:t>
            </a:r>
          </a:p>
        </p:txBody>
      </p:sp>
      <p:pic>
        <p:nvPicPr>
          <p:cNvPr id="15373" name="Рисунок 1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73900" y="-23813"/>
            <a:ext cx="2068513" cy="901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781" y="314547"/>
            <a:ext cx="2000797" cy="19691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74" t="10106" r="27416" b="7691"/>
          <a:stretch/>
        </p:blipFill>
        <p:spPr bwMode="auto">
          <a:xfrm>
            <a:off x="611189" y="2767504"/>
            <a:ext cx="1964158" cy="2030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93" t="12988" r="18964" b="8176"/>
          <a:stretch/>
        </p:blipFill>
        <p:spPr bwMode="auto">
          <a:xfrm>
            <a:off x="6308751" y="2931790"/>
            <a:ext cx="2692787" cy="1993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06" b="23482"/>
          <a:stretch/>
        </p:blipFill>
        <p:spPr bwMode="auto">
          <a:xfrm>
            <a:off x="6658448" y="864394"/>
            <a:ext cx="1803617" cy="1985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3272036"/>
            <a:ext cx="3548107" cy="1747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3322</TotalTime>
  <Words>82</Words>
  <Application>Microsoft Office PowerPoint</Application>
  <PresentationFormat>Экран (16:9)</PresentationFormat>
  <Paragraphs>9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2_Тема Office</vt:lpstr>
      <vt:lpstr>ФОТОРЕПОРТАЖ МАДОУ «Детский сад №328»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Ковалева Валерия Юрьевна</dc:creator>
  <cp:lastModifiedBy>Admin</cp:lastModifiedBy>
  <cp:revision>431</cp:revision>
  <cp:lastPrinted>2021-02-04T07:26:50Z</cp:lastPrinted>
  <dcterms:created xsi:type="dcterms:W3CDTF">2015-10-13T08:15:21Z</dcterms:created>
  <dcterms:modified xsi:type="dcterms:W3CDTF">2021-09-22T07:26:15Z</dcterms:modified>
</cp:coreProperties>
</file>